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462" r:id="rId11"/>
    <p:sldId id="2483" r:id="rId12"/>
    <p:sldId id="2451" r:id="rId13"/>
    <p:sldId id="2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462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apis#league-v4/GET_getChallengerLeag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5568F-CA5B-4573-BAE9-77F0343F688A}"/>
              </a:ext>
            </a:extLst>
          </p:cNvPr>
          <p:cNvSpPr/>
          <p:nvPr/>
        </p:nvSpPr>
        <p:spPr>
          <a:xfrm>
            <a:off x="377632" y="4527611"/>
            <a:ext cx="6174088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4: Single Endpoint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Module 4: Small Scale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4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game duration(s)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54" y="489699"/>
            <a:ext cx="5533389" cy="990564"/>
          </a:xfrm>
        </p:spPr>
        <p:txBody>
          <a:bodyPr/>
          <a:lstStyle/>
          <a:p>
            <a:r>
              <a:rPr lang="en-US" sz="4000" dirty="0"/>
              <a:t>Use case explanations</a:t>
            </a:r>
            <a:endParaRPr lang="en-US" sz="6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1305" y="1633491"/>
            <a:ext cx="5547964" cy="45815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Small-scale data typically means: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account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or two endpoints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Focus is on detailed data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case examples: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In-depth match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Leaderboards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Tracking player progression</a:t>
            </a:r>
          </a:p>
          <a:p>
            <a:pPr>
              <a:lnSpc>
                <a:spcPct val="90000"/>
              </a:lnSpc>
            </a:pP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Checking your pr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ofile on a stats website is the most common application of small-scale data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(the Riot API gives more than what they show you though!)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League of Legends Discussion Thread - Games - Turtle Rock ...">
            <a:extLst>
              <a:ext uri="{FF2B5EF4-FFF2-40B4-BE49-F238E27FC236}">
                <a16:creationId xmlns:a16="http://schemas.microsoft.com/office/drawing/2014/main" id="{74A0FF99-4B1A-4B9C-B7DC-E987CB31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2" y="489699"/>
            <a:ext cx="2964012" cy="19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n Global - The Esports Company">
            <a:extLst>
              <a:ext uri="{FF2B5EF4-FFF2-40B4-BE49-F238E27FC236}">
                <a16:creationId xmlns:a16="http://schemas.microsoft.com/office/drawing/2014/main" id="{EA6B1D3B-B5EB-4628-B27F-BCB37B7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8" y="3196592"/>
            <a:ext cx="1410103" cy="1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itz App: The League of Legends tool that does it all ...">
            <a:extLst>
              <a:ext uri="{FF2B5EF4-FFF2-40B4-BE49-F238E27FC236}">
                <a16:creationId xmlns:a16="http://schemas.microsoft.com/office/drawing/2014/main" id="{49D87382-88DB-4073-BEE9-B5DEEE3AE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7" t="38984" r="25937" b="38162"/>
          <a:stretch/>
        </p:blipFill>
        <p:spPr bwMode="auto">
          <a:xfrm>
            <a:off x="1084580" y="5387225"/>
            <a:ext cx="30099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Small scale data 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/lol/league/v4/</a:t>
            </a:r>
            <a:r>
              <a:rPr lang="en-US" sz="20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challengerleagues</a:t>
            </a: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/by-queue/{queue}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Request challenger ladder, look at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72"/>
          <a:stretch/>
        </p:blipFill>
        <p:spPr>
          <a:xfrm>
            <a:off x="554415" y="2765007"/>
            <a:ext cx="11167447" cy="32807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the most common champion(s)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880</TotalTime>
  <Words>574</Words>
  <Application>Microsoft Office PowerPoint</Application>
  <PresentationFormat>Widescreen</PresentationFormat>
  <Paragraphs>100</Paragraphs>
  <Slides>10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4: Single Endpoint Data</vt:lpstr>
      <vt:lpstr>Module 4: Small Scale Data</vt:lpstr>
      <vt:lpstr>Use case explanations</vt:lpstr>
      <vt:lpstr>Small scale data example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60</cp:revision>
  <dcterms:created xsi:type="dcterms:W3CDTF">2020-12-14T19:35:28Z</dcterms:created>
  <dcterms:modified xsi:type="dcterms:W3CDTF">2022-02-18T19:58:59Z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